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4"/>
  </p:notes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4624" autoAdjust="0"/>
  </p:normalViewPr>
  <p:slideViewPr>
    <p:cSldViewPr>
      <p:cViewPr>
        <p:scale>
          <a:sx n="112" d="100"/>
          <a:sy n="112" d="100"/>
        </p:scale>
        <p:origin x="-156" y="-534"/>
      </p:cViewPr>
      <p:guideLst>
        <p:guide orient="horz" pos="2160"/>
        <p:guide pos="2880"/>
      </p:guideLst>
    </p:cSldViewPr>
  </p:slideViewPr>
  <p:outlineViewPr>
    <p:cViewPr>
      <p:scale>
        <a:sx n="33" d="100"/>
        <a:sy n="33" d="100"/>
      </p:scale>
      <p:origin x="0" y="996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29623E-9EBA-4005-993F-391568BBAFAC}" type="datetimeFigureOut">
              <a:rPr lang="en-US" smtClean="0"/>
              <a:pPr/>
              <a:t>4/2/2020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699EC7-E62C-456C-9DF7-B45AECD3740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t>
            </a:r>
            <a:r>
              <a:rPr lang="en-US" dirty="0" smtClean="0"/>
              <a:t>PPT </a:t>
            </a:r>
            <a:r>
              <a:rPr lang="en-US" dirty="0" smtClean="0"/>
              <a:t>is detailed on the Case of </a:t>
            </a:r>
            <a:r>
              <a:rPr lang="en-US" baseline="0" dirty="0" smtClean="0"/>
              <a:t> Los Angeles FC as an outstanding Football team in America and what makes them outstanding in terms of soccer and other parameters outside soccer</a:t>
            </a:r>
          </a:p>
          <a:p>
            <a:pPr>
              <a:buFont typeface="Wingdings" pitchFamily="2" charset="2"/>
              <a:buChar char="Ø"/>
            </a:pPr>
            <a:r>
              <a:rPr lang="en-US" dirty="0" smtClean="0">
                <a:solidFill>
                  <a:schemeClr val="tx1"/>
                </a:solidFill>
              </a:rPr>
              <a:t>Description</a:t>
            </a:r>
            <a:r>
              <a:rPr lang="en-US" baseline="0" dirty="0" smtClean="0">
                <a:solidFill>
                  <a:schemeClr val="tx1"/>
                </a:solidFill>
              </a:rPr>
              <a:t> of the team</a:t>
            </a:r>
          </a:p>
          <a:p>
            <a:pPr>
              <a:buFont typeface="Wingdings" pitchFamily="2" charset="2"/>
              <a:buChar char="Ø"/>
            </a:pPr>
            <a:r>
              <a:rPr lang="en-US" baseline="0" dirty="0" smtClean="0">
                <a:solidFill>
                  <a:schemeClr val="tx1"/>
                </a:solidFill>
              </a:rPr>
              <a:t>Why the team is outstanding</a:t>
            </a:r>
          </a:p>
          <a:p>
            <a:pPr>
              <a:buFont typeface="Wingdings" pitchFamily="2" charset="2"/>
              <a:buChar char="Ø"/>
            </a:pPr>
            <a:r>
              <a:rPr lang="en-US" baseline="0" dirty="0" smtClean="0">
                <a:solidFill>
                  <a:schemeClr val="tx1"/>
                </a:solidFill>
              </a:rPr>
              <a:t>Dimension of team success</a:t>
            </a:r>
          </a:p>
          <a:p>
            <a:pPr>
              <a:buFont typeface="Wingdings" pitchFamily="2" charset="2"/>
              <a:buChar char="Ø"/>
            </a:pPr>
            <a:r>
              <a:rPr lang="en-US" baseline="0" dirty="0" smtClean="0">
                <a:solidFill>
                  <a:schemeClr val="tx1"/>
                </a:solidFill>
              </a:rPr>
              <a:t>If-Then planning</a:t>
            </a:r>
          </a:p>
          <a:p>
            <a:pPr>
              <a:buFont typeface="Wingdings" pitchFamily="2" charset="2"/>
              <a:buChar char="Ø"/>
            </a:pPr>
            <a:r>
              <a:rPr lang="en-US" baseline="0" dirty="0" smtClean="0">
                <a:solidFill>
                  <a:schemeClr val="tx1"/>
                </a:solidFill>
              </a:rPr>
              <a:t>TPP-Task, People, Process</a:t>
            </a:r>
          </a:p>
          <a:p>
            <a:pPr>
              <a:buFont typeface="Wingdings" pitchFamily="2" charset="2"/>
              <a:buChar char="Ø"/>
            </a:pPr>
            <a:r>
              <a:rPr lang="en-US" baseline="0" dirty="0" smtClean="0">
                <a:solidFill>
                  <a:schemeClr val="tx1"/>
                </a:solidFill>
              </a:rPr>
              <a:t>Leadership skills</a:t>
            </a:r>
          </a:p>
          <a:p>
            <a:pPr>
              <a:buFont typeface="Wingdings" pitchFamily="2" charset="2"/>
              <a:buChar char="Ø"/>
            </a:pPr>
            <a:r>
              <a:rPr lang="en-US" baseline="0" dirty="0" smtClean="0">
                <a:solidFill>
                  <a:schemeClr val="tx1"/>
                </a:solidFill>
              </a:rPr>
              <a:t>Reflection of what other teams can implement</a:t>
            </a:r>
          </a:p>
          <a:p>
            <a:pPr>
              <a:buFont typeface="Wingdings" pitchFamily="2" charset="2"/>
              <a:buChar char="Ø"/>
            </a:pPr>
            <a:r>
              <a:rPr lang="en-US" dirty="0" smtClean="0">
                <a:solidFill>
                  <a:schemeClr val="tx1"/>
                </a:solidFill>
              </a:rPr>
              <a:t>Advice</a:t>
            </a:r>
            <a:r>
              <a:rPr lang="en-US" baseline="0" dirty="0" smtClean="0">
                <a:solidFill>
                  <a:schemeClr val="tx1"/>
                </a:solidFill>
              </a:rPr>
              <a:t> on additional things this team could do additionally/differently</a:t>
            </a:r>
            <a:endParaRPr lang="en-US" dirty="0">
              <a:solidFill>
                <a:schemeClr val="tx1"/>
              </a:solidFill>
            </a:endParaRPr>
          </a:p>
        </p:txBody>
      </p:sp>
      <p:sp>
        <p:nvSpPr>
          <p:cNvPr id="4" name="Slide Number Placeholder 3"/>
          <p:cNvSpPr>
            <a:spLocks noGrp="1"/>
          </p:cNvSpPr>
          <p:nvPr>
            <p:ph type="sldNum" sz="quarter" idx="10"/>
          </p:nvPr>
        </p:nvSpPr>
        <p:spPr/>
        <p:txBody>
          <a:bodyPr/>
          <a:lstStyle/>
          <a:p>
            <a:fld id="{DD699EC7-E62C-456C-9DF7-B45AECD3740A}"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D699EC7-E62C-456C-9DF7-B45AECD3740A}" type="slidenum">
              <a:rPr lang="en-US" smtClean="0"/>
              <a:pPr/>
              <a:t>9</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D699EC7-E62C-456C-9DF7-B45AECD3740A}" type="slidenum">
              <a:rPr lang="en-US" smtClean="0"/>
              <a:pPr/>
              <a:t>10</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D699EC7-E62C-456C-9DF7-B45AECD3740A}"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370C5723-471E-4CA5-A044-4A3FDE1D1F17}" type="datetime1">
              <a:rPr lang="en-US" smtClean="0"/>
              <a:pPr/>
              <a:t>4/2/2020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1F4E02D2-3804-4D5B-A29B-9C91D9C2CA6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C0A529-9C99-4CF5-8A63-8E1CA5BDE7AE}" type="datetime1">
              <a:rPr lang="en-US" smtClean="0"/>
              <a:pPr/>
              <a:t>4/2/2020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4E02D2-3804-4D5B-A29B-9C91D9C2CA6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B6F6B68-7328-4B62-B018-FB25879B182A}" type="datetime1">
              <a:rPr lang="en-US" smtClean="0"/>
              <a:pPr/>
              <a:t>4/2/2020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4E02D2-3804-4D5B-A29B-9C91D9C2CA6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5FC82AA-0A9F-4EFB-B30F-AF8DFE2AB6BD}" type="datetime1">
              <a:rPr lang="en-US" smtClean="0"/>
              <a:pPr/>
              <a:t>4/2/2020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4E02D2-3804-4D5B-A29B-9C91D9C2CA6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A9064B3D-872F-4D35-80D5-A3048471DEB0}" type="datetime1">
              <a:rPr lang="en-US" smtClean="0"/>
              <a:pPr/>
              <a:t>4/2/2020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4E02D2-3804-4D5B-A29B-9C91D9C2CA6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1F63A42-94C2-4751-A072-1999A4D994E7}" type="datetime1">
              <a:rPr lang="en-US" smtClean="0"/>
              <a:pPr/>
              <a:t>4/2/2020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4E02D2-3804-4D5B-A29B-9C91D9C2CA6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62D153-2C1E-4C2F-AABA-82D137CC6398}" type="datetime1">
              <a:rPr lang="en-US" smtClean="0"/>
              <a:pPr/>
              <a:t>4/2/2020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4E02D2-3804-4D5B-A29B-9C91D9C2CA6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D8C4C2F-CA32-4A75-ADB0-9025EB123687}" type="datetime1">
              <a:rPr lang="en-US" smtClean="0"/>
              <a:pPr/>
              <a:t>4/2/2020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4E02D2-3804-4D5B-A29B-9C91D9C2CA6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3A4B9B2-B348-45CA-BA3A-B81779E73913}" type="datetime1">
              <a:rPr lang="en-US" smtClean="0"/>
              <a:pPr/>
              <a:t>4/2/2020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1F4E02D2-3804-4D5B-A29B-9C91D9C2CA6C}"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2A7A811-61D1-424C-AAF2-DEF4E479EB4D}" type="datetime1">
              <a:rPr lang="en-US" smtClean="0"/>
              <a:pPr/>
              <a:t>4/2/2020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4E02D2-3804-4D5B-A29B-9C91D9C2CA6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9C973B-2C2E-41FF-B5BA-2E92425669CF}" type="datetime1">
              <a:rPr lang="en-US" smtClean="0"/>
              <a:pPr/>
              <a:t>4/2/2020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4E02D2-3804-4D5B-A29B-9C91D9C2CA6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82F173E-65B8-417D-9AE4-BE3C496CDA00}" type="datetime1">
              <a:rPr lang="en-US" smtClean="0"/>
              <a:pPr/>
              <a:t>4/2/2020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F4E02D2-3804-4D5B-A29B-9C91D9C2CA6C}"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cs typeface="Times New Roman" pitchFamily="18" charset="0"/>
              </a:rPr>
              <a:t>Outstanding</a:t>
            </a:r>
            <a:r>
              <a:rPr lang="en-US" dirty="0" smtClean="0">
                <a:latin typeface="Times New Roman" pitchFamily="18" charset="0"/>
                <a:cs typeface="Times New Roman" pitchFamily="18" charset="0"/>
              </a:rPr>
              <a:t> </a:t>
            </a:r>
            <a:r>
              <a:rPr lang="en-US" dirty="0" smtClean="0">
                <a:cs typeface="Times New Roman" pitchFamily="18" charset="0"/>
              </a:rPr>
              <a:t>Team</a:t>
            </a:r>
            <a:endParaRPr lang="en-US" dirty="0">
              <a:cs typeface="Times New Roman" pitchFamily="18" charset="0"/>
            </a:endParaRPr>
          </a:p>
        </p:txBody>
      </p:sp>
      <p:sp>
        <p:nvSpPr>
          <p:cNvPr id="3" name="Subtitle 2"/>
          <p:cNvSpPr>
            <a:spLocks noGrp="1"/>
          </p:cNvSpPr>
          <p:nvPr>
            <p:ph type="subTitle" idx="1"/>
          </p:nvPr>
        </p:nvSpPr>
        <p:spPr>
          <a:xfrm>
            <a:off x="1295400" y="3886200"/>
            <a:ext cx="6400800" cy="1752600"/>
          </a:xfrm>
        </p:spPr>
        <p:txBody>
          <a:bodyPr>
            <a:normAutofit/>
          </a:bodyPr>
          <a:lstStyle/>
          <a:p>
            <a:endParaRPr lang="en-US" dirty="0" smtClean="0">
              <a:solidFill>
                <a:schemeClr val="tx1"/>
              </a:solidFill>
              <a:latin typeface="Times New Roman" pitchFamily="18" charset="0"/>
              <a:cs typeface="Times New Roman" pitchFamily="18" charset="0"/>
            </a:endParaRPr>
          </a:p>
          <a:p>
            <a:endParaRPr lang="en-US" dirty="0">
              <a:solidFill>
                <a:schemeClr val="tx1"/>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28800"/>
            <a:ext cx="7772400" cy="762000"/>
          </a:xfrm>
        </p:spPr>
        <p:txBody>
          <a:bodyPr>
            <a:normAutofit fontScale="90000"/>
          </a:bodyPr>
          <a:lstStyle/>
          <a:p>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LA Galaxy FC</a:t>
            </a:r>
            <a:br>
              <a:rPr lang="en-US" dirty="0" smtClean="0"/>
            </a:br>
            <a:r>
              <a:rPr lang="en-US" dirty="0" smtClean="0"/>
              <a:t>(Football Club)</a:t>
            </a:r>
            <a:br>
              <a:rPr lang="en-US" dirty="0" smtClean="0"/>
            </a:br>
            <a:r>
              <a:rPr lang="en-US" dirty="0" smtClean="0"/>
              <a:t/>
            </a:r>
            <a:br>
              <a:rPr lang="en-US" dirty="0" smtClean="0"/>
            </a:br>
            <a:r>
              <a:rPr lang="en-US" dirty="0" smtClean="0"/>
              <a:t> </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Description of the Team</a:t>
            </a:r>
            <a:endParaRPr lang="en-US" dirty="0"/>
          </a:p>
        </p:txBody>
      </p:sp>
      <p:sp>
        <p:nvSpPr>
          <p:cNvPr id="3" name="Content Placeholder 2"/>
          <p:cNvSpPr>
            <a:spLocks noGrp="1"/>
          </p:cNvSpPr>
          <p:nvPr>
            <p:ph idx="1"/>
          </p:nvPr>
        </p:nvSpPr>
        <p:spPr/>
        <p:txBody>
          <a:bodyPr>
            <a:noAutofit/>
          </a:bodyPr>
          <a:lstStyle/>
          <a:p>
            <a:pPr lvl="1">
              <a:buNone/>
            </a:pPr>
            <a:r>
              <a:rPr lang="en-US" sz="2400" dirty="0" smtClean="0"/>
              <a:t>LA Galaxy team is composed of the following members,</a:t>
            </a:r>
          </a:p>
          <a:p>
            <a:pPr lvl="1">
              <a:buFont typeface="Arial" pitchFamily="34" charset="0"/>
              <a:buChar char="•"/>
            </a:pPr>
            <a:r>
              <a:rPr lang="en-US" sz="2400" dirty="0" smtClean="0"/>
              <a:t>Owner</a:t>
            </a:r>
          </a:p>
          <a:p>
            <a:pPr lvl="1">
              <a:buFont typeface="Arial" pitchFamily="34" charset="0"/>
              <a:buChar char="•"/>
            </a:pPr>
            <a:r>
              <a:rPr lang="en-US" sz="2400" dirty="0" smtClean="0"/>
              <a:t>President</a:t>
            </a:r>
          </a:p>
          <a:p>
            <a:pPr lvl="1">
              <a:buFont typeface="Arial" pitchFamily="34" charset="0"/>
              <a:buChar char="•"/>
            </a:pPr>
            <a:r>
              <a:rPr lang="en-US" sz="2400" dirty="0" smtClean="0"/>
              <a:t>General manager</a:t>
            </a:r>
          </a:p>
          <a:p>
            <a:pPr lvl="1">
              <a:buFont typeface="Arial" pitchFamily="34" charset="0"/>
              <a:buChar char="•"/>
            </a:pPr>
            <a:r>
              <a:rPr lang="en-US" sz="2400" dirty="0" smtClean="0"/>
              <a:t>Head Coach</a:t>
            </a:r>
          </a:p>
          <a:p>
            <a:pPr lvl="1">
              <a:buFont typeface="Arial" pitchFamily="34" charset="0"/>
              <a:buChar char="•"/>
            </a:pPr>
            <a:r>
              <a:rPr lang="en-US" sz="2400" dirty="0" smtClean="0"/>
              <a:t>Assistant Coach</a:t>
            </a:r>
          </a:p>
          <a:p>
            <a:pPr lvl="1">
              <a:buFont typeface="Arial" pitchFamily="34" charset="0"/>
              <a:buChar char="•"/>
            </a:pPr>
            <a:r>
              <a:rPr lang="en-US" sz="2400" dirty="0" smtClean="0"/>
              <a:t>Fitness Coach</a:t>
            </a:r>
          </a:p>
          <a:p>
            <a:pPr lvl="1">
              <a:buFont typeface="Arial" pitchFamily="34" charset="0"/>
              <a:buChar char="•"/>
            </a:pPr>
            <a:r>
              <a:rPr lang="en-US" sz="2400" dirty="0" smtClean="0"/>
              <a:t>Goal keeping coach</a:t>
            </a:r>
          </a:p>
          <a:p>
            <a:pPr lvl="1">
              <a:buFont typeface="Arial" pitchFamily="34" charset="0"/>
              <a:buChar char="•"/>
            </a:pPr>
            <a:r>
              <a:rPr lang="en-US" sz="2400" dirty="0" smtClean="0"/>
              <a:t>Video Analyst</a:t>
            </a:r>
          </a:p>
          <a:p>
            <a:pPr lvl="1">
              <a:buFont typeface="Arial" pitchFamily="34" charset="0"/>
              <a:buChar char="•"/>
            </a:pPr>
            <a:r>
              <a:rPr lang="en-US" sz="2400" dirty="0" smtClean="0"/>
              <a:t>Club captain</a:t>
            </a:r>
          </a:p>
          <a:p>
            <a:pPr lvl="1">
              <a:buFont typeface="Arial" pitchFamily="34" charset="0"/>
              <a:buChar char="•"/>
            </a:pPr>
            <a:r>
              <a:rPr lang="en-US" sz="2400" dirty="0" smtClean="0"/>
              <a:t>Players</a:t>
            </a:r>
          </a:p>
          <a:p>
            <a:endParaRPr 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The Team is Outstanding</a:t>
            </a:r>
            <a:endParaRPr lang="en-US" dirty="0"/>
          </a:p>
        </p:txBody>
      </p:sp>
      <p:sp>
        <p:nvSpPr>
          <p:cNvPr id="3" name="Content Placeholder 2"/>
          <p:cNvSpPr>
            <a:spLocks noGrp="1"/>
          </p:cNvSpPr>
          <p:nvPr>
            <p:ph idx="1"/>
          </p:nvPr>
        </p:nvSpPr>
        <p:spPr/>
        <p:txBody>
          <a:bodyPr>
            <a:normAutofit fontScale="92500"/>
          </a:bodyPr>
          <a:lstStyle/>
          <a:p>
            <a:r>
              <a:rPr lang="en-US" sz="2400" dirty="0" smtClean="0"/>
              <a:t>Signing of experienced high profile international players such as </a:t>
            </a:r>
            <a:r>
              <a:rPr lang="en-US" sz="2400" dirty="0" err="1" smtClean="0"/>
              <a:t>Zlatan</a:t>
            </a:r>
            <a:r>
              <a:rPr lang="en-US" sz="2400" dirty="0" smtClean="0"/>
              <a:t> </a:t>
            </a:r>
            <a:r>
              <a:rPr lang="en-US" sz="2400" dirty="0" err="1" smtClean="0"/>
              <a:t>Ibrahimovic</a:t>
            </a:r>
            <a:r>
              <a:rPr lang="en-US" sz="2400" dirty="0" smtClean="0"/>
              <a:t>, David Beckham, Steven </a:t>
            </a:r>
            <a:r>
              <a:rPr lang="en-US" sz="2400" dirty="0" err="1" smtClean="0"/>
              <a:t>Gerrard</a:t>
            </a:r>
            <a:r>
              <a:rPr lang="en-US" sz="2400" dirty="0" smtClean="0"/>
              <a:t> among others who have made a great contribution to the </a:t>
            </a:r>
            <a:r>
              <a:rPr lang="en-US" sz="2400" dirty="0" smtClean="0"/>
              <a:t>team.</a:t>
            </a:r>
            <a:endParaRPr lang="en-US" sz="2400" dirty="0" smtClean="0"/>
          </a:p>
          <a:p>
            <a:r>
              <a:rPr lang="en-US" sz="2400" dirty="0" smtClean="0"/>
              <a:t>Having a net worth of $480 million- second most in the league has enabled the team to acquire the necessary resources .They are able to earn through local TV rights and club </a:t>
            </a:r>
            <a:r>
              <a:rPr lang="en-US" sz="2400" dirty="0" smtClean="0"/>
              <a:t>sponsorship.</a:t>
            </a:r>
            <a:endParaRPr lang="en-US" sz="2400" dirty="0" smtClean="0"/>
          </a:p>
          <a:p>
            <a:r>
              <a:rPr lang="en-US" sz="2400" dirty="0" smtClean="0"/>
              <a:t>The vibrant and festive atmosphere at their stadium Dignity Health Sports Park has really contributed to their great </a:t>
            </a:r>
            <a:r>
              <a:rPr lang="en-US" sz="2400" dirty="0" err="1" smtClean="0"/>
              <a:t>perfomance</a:t>
            </a:r>
            <a:r>
              <a:rPr lang="en-US" sz="2400" dirty="0" smtClean="0"/>
              <a:t> in the league. The team hosts events such as autograph sessions during game time and reward supporters with scarves and jerseys as a way of thanking </a:t>
            </a:r>
            <a:r>
              <a:rPr lang="en-US" sz="2400" dirty="0" smtClean="0"/>
              <a:t>them. </a:t>
            </a:r>
            <a:endParaRPr 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txBody>
          <a:bodyPr>
            <a:normAutofit/>
          </a:bodyPr>
          <a:lstStyle/>
          <a:p>
            <a:r>
              <a:rPr lang="en-US" sz="2400" dirty="0" smtClean="0"/>
              <a:t>Staff members and plays have access to innovative coaching and performance methods, wonderful facilities and modern resources .This is supported by acquiring understanding of the game  to enhance a great </a:t>
            </a:r>
            <a:r>
              <a:rPr lang="en-US" sz="2400" dirty="0" smtClean="0"/>
              <a:t>performance.</a:t>
            </a:r>
            <a:endParaRPr lang="en-US" sz="2400" dirty="0" smtClean="0"/>
          </a:p>
          <a:p>
            <a:r>
              <a:rPr lang="en-US" sz="2400" dirty="0" smtClean="0"/>
              <a:t>Provision of players with proper training and fitness health facilities to help them achieve their potential. Encouraging team work helps staff and players to work </a:t>
            </a:r>
            <a:r>
              <a:rPr lang="en-US" sz="2400" dirty="0" smtClean="0"/>
              <a:t>together.</a:t>
            </a:r>
            <a:endParaRPr lang="en-US" sz="2400" dirty="0" smtClean="0"/>
          </a:p>
          <a:p>
            <a:r>
              <a:rPr lang="en-US" sz="2400" dirty="0" smtClean="0"/>
              <a:t>LA Galaxy have established  a winning tradition with a record MLS cups and having a position as the standard bearer in the </a:t>
            </a:r>
            <a:r>
              <a:rPr lang="en-US" sz="2400" dirty="0" smtClean="0"/>
              <a:t>league.</a:t>
            </a:r>
            <a:endParaRPr lang="en-US" sz="2400" dirty="0" smtClean="0"/>
          </a:p>
          <a:p>
            <a:endParaRPr lang="en-US" sz="2400" dirty="0"/>
          </a:p>
          <a:p>
            <a:endParaRPr lang="en-US" sz="2400" dirty="0" smtClean="0"/>
          </a:p>
          <a:p>
            <a:pPr>
              <a:buNone/>
            </a:pPr>
            <a:endParaRPr lang="en-US"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Dimension of the team success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Every player is equally important and is clearly aware of their responsibilities in the patch in order to achieve </a:t>
            </a:r>
            <a:r>
              <a:rPr lang="en-US" dirty="0" smtClean="0"/>
              <a:t>success.</a:t>
            </a:r>
            <a:endParaRPr lang="en-US" dirty="0" smtClean="0"/>
          </a:p>
          <a:p>
            <a:r>
              <a:rPr lang="en-US" dirty="0" smtClean="0"/>
              <a:t>Nurturing of young team members so that they are to take over in future. Senior members are tasked in guiding the junior </a:t>
            </a:r>
            <a:r>
              <a:rPr lang="en-US" dirty="0" smtClean="0"/>
              <a:t>members.</a:t>
            </a:r>
            <a:endParaRPr lang="en-US" dirty="0" smtClean="0"/>
          </a:p>
          <a:p>
            <a:r>
              <a:rPr lang="en-US" dirty="0" smtClean="0"/>
              <a:t>There Is proper budgeting and book keeping on resources to enhance accountability of all </a:t>
            </a:r>
            <a:r>
              <a:rPr lang="en-US" dirty="0" smtClean="0"/>
              <a:t>transactions.</a:t>
            </a:r>
            <a:endParaRPr lang="en-US" dirty="0" smtClean="0"/>
          </a:p>
          <a:p>
            <a:r>
              <a:rPr lang="en-US" dirty="0" smtClean="0"/>
              <a:t>Participation in Corporate social responsibility to ensure a cordial relationship with stakeholders such as players, supporters, local community, the public, sponsors and the </a:t>
            </a:r>
            <a:r>
              <a:rPr lang="en-US" dirty="0" smtClean="0"/>
              <a:t>government.</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a:bodyPr>
          <a:lstStyle/>
          <a:p>
            <a:r>
              <a:rPr lang="en-US" sz="2400" dirty="0" smtClean="0"/>
              <a:t>The head coach is tasked with leading the team to the right direction as required. He ensures that all assignments are clear to </a:t>
            </a:r>
            <a:r>
              <a:rPr lang="en-US" sz="2400" dirty="0" smtClean="0"/>
              <a:t>everyone.</a:t>
            </a:r>
            <a:endParaRPr lang="en-US" sz="2400" dirty="0" smtClean="0"/>
          </a:p>
          <a:p>
            <a:r>
              <a:rPr lang="en-US" sz="2400" dirty="0" smtClean="0"/>
              <a:t>Every team member is required to follow the team’s rules, regulations and schedules to the letter .For instance, attend all the training sessions is vital as it is the key determinant of those who participate in weekly </a:t>
            </a:r>
            <a:r>
              <a:rPr lang="en-US" sz="2400" dirty="0" smtClean="0"/>
              <a:t>matches.</a:t>
            </a:r>
            <a:endParaRPr lang="en-US" sz="2400" dirty="0" smtClean="0"/>
          </a:p>
          <a:p>
            <a:r>
              <a:rPr lang="en-US" sz="2400" dirty="0" smtClean="0"/>
              <a:t>Proper planning, research and scouting of prospective players before signing them is crucial to bring players who fit in the system of play and who embrace the team’s </a:t>
            </a:r>
            <a:r>
              <a:rPr lang="en-US" sz="2400" dirty="0" smtClean="0"/>
              <a:t>culture.</a:t>
            </a:r>
            <a:endParaRPr lang="en-US" sz="2400" dirty="0" smtClean="0"/>
          </a:p>
          <a:p>
            <a:r>
              <a:rPr lang="en-US" sz="2400" dirty="0" smtClean="0"/>
              <a:t>Follow  their attacking style of play with possession and quick movements of the ball. This method has yielded results and should be followed to the </a:t>
            </a:r>
            <a:r>
              <a:rPr lang="en-US" sz="2400" dirty="0" smtClean="0"/>
              <a:t>letter.</a:t>
            </a:r>
            <a:endParaRPr lang="en-US" sz="2400"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IF –Then Planning</a:t>
            </a:r>
            <a:endParaRPr lang="en-US" dirty="0"/>
          </a:p>
        </p:txBody>
      </p:sp>
      <p:sp>
        <p:nvSpPr>
          <p:cNvPr id="3" name="Content Placeholder 2"/>
          <p:cNvSpPr>
            <a:spLocks noGrp="1"/>
          </p:cNvSpPr>
          <p:nvPr>
            <p:ph idx="1"/>
          </p:nvPr>
        </p:nvSpPr>
        <p:spPr>
          <a:xfrm>
            <a:off x="457200" y="1600201"/>
            <a:ext cx="8229600" cy="2133599"/>
          </a:xfrm>
        </p:spPr>
        <p:txBody>
          <a:bodyPr>
            <a:normAutofit fontScale="25000" lnSpcReduction="20000"/>
          </a:bodyPr>
          <a:lstStyle/>
          <a:p>
            <a:r>
              <a:rPr lang="en-US" sz="9600" dirty="0" smtClean="0"/>
              <a:t>In event of poor team performance, come up with a method of motivating the team to try and do </a:t>
            </a:r>
            <a:r>
              <a:rPr lang="en-US" sz="9600" dirty="0" smtClean="0"/>
              <a:t>better.</a:t>
            </a:r>
            <a:endParaRPr lang="en-US" sz="9600" dirty="0" smtClean="0"/>
          </a:p>
          <a:p>
            <a:r>
              <a:rPr lang="en-US" sz="9600" dirty="0" smtClean="0"/>
              <a:t>If we fail to win the league, Work on our weaknesses and strive to win it the following </a:t>
            </a:r>
            <a:r>
              <a:rPr lang="en-US" sz="9600" dirty="0" smtClean="0"/>
              <a:t>season.</a:t>
            </a:r>
            <a:endParaRPr lang="en-US" sz="9600" dirty="0" smtClean="0"/>
          </a:p>
          <a:p>
            <a:r>
              <a:rPr lang="en-US" sz="9600" dirty="0" smtClean="0"/>
              <a:t>In event of injuries, support the affected player till recovery using the Medical </a:t>
            </a:r>
            <a:r>
              <a:rPr lang="en-US" sz="9600" dirty="0" smtClean="0"/>
              <a:t>department.</a:t>
            </a:r>
            <a:endParaRPr lang="en-US" sz="9600" dirty="0" smtClean="0"/>
          </a:p>
          <a:p>
            <a:r>
              <a:rPr lang="en-US" sz="9600" dirty="0" smtClean="0"/>
              <a:t>In the event of disasters such as floods and earthquakes, we channel our support to the affected people in line with our CSR </a:t>
            </a:r>
            <a:r>
              <a:rPr lang="en-US" sz="9600" dirty="0" smtClean="0"/>
              <a:t>principles.</a:t>
            </a:r>
            <a:endParaRPr lang="en-US" sz="9600" dirty="0" smtClean="0"/>
          </a:p>
          <a:p>
            <a:endParaRPr lang="en-US"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1"/>
            <a:ext cx="7772400" cy="914400"/>
          </a:xfrm>
        </p:spPr>
        <p:txBody>
          <a:bodyPr/>
          <a:lstStyle/>
          <a:p>
            <a:r>
              <a:rPr lang="en-US" dirty="0" smtClean="0"/>
              <a:t>TPP</a:t>
            </a:r>
            <a:endParaRPr lang="en-US" dirty="0"/>
          </a:p>
        </p:txBody>
      </p:sp>
      <p:sp>
        <p:nvSpPr>
          <p:cNvPr id="3" name="Subtitle 2"/>
          <p:cNvSpPr>
            <a:spLocks noGrp="1"/>
          </p:cNvSpPr>
          <p:nvPr>
            <p:ph type="subTitle" idx="1"/>
          </p:nvPr>
        </p:nvSpPr>
        <p:spPr>
          <a:xfrm>
            <a:off x="1371600" y="1066800"/>
            <a:ext cx="6400800" cy="5791200"/>
          </a:xfrm>
        </p:spPr>
        <p:txBody>
          <a:bodyPr>
            <a:noAutofit/>
          </a:bodyPr>
          <a:lstStyle/>
          <a:p>
            <a:pPr algn="l">
              <a:buFont typeface="Arial" pitchFamily="34" charset="0"/>
              <a:buChar char="•"/>
            </a:pPr>
            <a:r>
              <a:rPr lang="en-US" sz="2400" i="1" dirty="0" smtClean="0">
                <a:solidFill>
                  <a:schemeClr val="tx1"/>
                </a:solidFill>
              </a:rPr>
              <a:t>Task</a:t>
            </a:r>
          </a:p>
          <a:p>
            <a:pPr algn="l"/>
            <a:r>
              <a:rPr lang="en-US" sz="2400" dirty="0" smtClean="0">
                <a:solidFill>
                  <a:schemeClr val="tx1"/>
                </a:solidFill>
              </a:rPr>
              <a:t>The Head Coach is the key member  with ensuring that LA Galaxy is the best team in America. He was tasked to ensures following of rules</a:t>
            </a:r>
          </a:p>
          <a:p>
            <a:pPr algn="l">
              <a:buFont typeface="Arial" pitchFamily="34" charset="0"/>
              <a:buChar char="•"/>
            </a:pPr>
            <a:r>
              <a:rPr lang="en-US" sz="2400" i="1" dirty="0" smtClean="0">
                <a:solidFill>
                  <a:schemeClr val="tx1"/>
                </a:solidFill>
              </a:rPr>
              <a:t>Process</a:t>
            </a:r>
          </a:p>
          <a:p>
            <a:pPr algn="l"/>
            <a:r>
              <a:rPr lang="en-US" sz="2400" dirty="0" smtClean="0">
                <a:solidFill>
                  <a:schemeClr val="tx1"/>
                </a:solidFill>
              </a:rPr>
              <a:t>Participating is soccer activities by ensuring that the code of conduct is clearly abided to</a:t>
            </a:r>
          </a:p>
          <a:p>
            <a:pPr algn="l"/>
            <a:r>
              <a:rPr lang="en-US" sz="2400" dirty="0" smtClean="0">
                <a:solidFill>
                  <a:schemeClr val="tx1"/>
                </a:solidFill>
              </a:rPr>
              <a:t>Following the team’s core values of  being the best and advance the game</a:t>
            </a:r>
          </a:p>
          <a:p>
            <a:pPr algn="l">
              <a:buFont typeface="Arial" pitchFamily="34" charset="0"/>
              <a:buChar char="•"/>
            </a:pPr>
            <a:r>
              <a:rPr lang="en-US" sz="2400" i="1" dirty="0" smtClean="0">
                <a:solidFill>
                  <a:schemeClr val="tx1"/>
                </a:solidFill>
              </a:rPr>
              <a:t>People</a:t>
            </a:r>
          </a:p>
          <a:p>
            <a:pPr algn="l"/>
            <a:r>
              <a:rPr lang="en-US" sz="2400" dirty="0" smtClean="0">
                <a:solidFill>
                  <a:schemeClr val="tx1"/>
                </a:solidFill>
              </a:rPr>
              <a:t>Using soccer as a platform to make Los Angeles community a better place</a:t>
            </a:r>
          </a:p>
          <a:p>
            <a:pPr algn="l"/>
            <a:r>
              <a:rPr lang="en-US" sz="2400" dirty="0" smtClean="0">
                <a:solidFill>
                  <a:schemeClr val="tx1"/>
                </a:solidFill>
              </a:rPr>
              <a:t>The Head coach is to ensure that the team acquires large support</a:t>
            </a:r>
          </a:p>
          <a:p>
            <a:pPr algn="l"/>
            <a:endParaRPr lang="en-US" sz="2400" i="1" dirty="0" smtClean="0">
              <a:solidFill>
                <a:schemeClr val="tx1"/>
              </a:solidFill>
            </a:endParaRPr>
          </a:p>
          <a:p>
            <a:pPr algn="l"/>
            <a:endParaRPr lang="en-US" sz="2400" i="1" dirty="0" smtClean="0">
              <a:solidFill>
                <a:schemeClr val="tx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fontScale="90000"/>
          </a:bodyPr>
          <a:lstStyle/>
          <a:p>
            <a:pPr algn="l"/>
            <a:r>
              <a:rPr lang="en-US" dirty="0" smtClean="0"/>
              <a:t>Reflection on what other teams can implement from our analysis</a:t>
            </a:r>
            <a:endParaRPr lang="en-US" dirty="0"/>
          </a:p>
        </p:txBody>
      </p:sp>
      <p:sp>
        <p:nvSpPr>
          <p:cNvPr id="3" name="Content Placeholder 2"/>
          <p:cNvSpPr>
            <a:spLocks noGrp="1"/>
          </p:cNvSpPr>
          <p:nvPr>
            <p:ph idx="1"/>
          </p:nvPr>
        </p:nvSpPr>
        <p:spPr/>
        <p:txBody>
          <a:bodyPr>
            <a:normAutofit/>
          </a:bodyPr>
          <a:lstStyle/>
          <a:p>
            <a:r>
              <a:rPr lang="en-US" sz="2400" dirty="0" smtClean="0"/>
              <a:t>The team is different because of its goal of advancing the game as well as bring people together using football. The team is focused in making the community a better place.</a:t>
            </a:r>
          </a:p>
          <a:p>
            <a:r>
              <a:rPr lang="en-US" sz="2400" dirty="0" smtClean="0"/>
              <a:t>Other  teams can learn from this team</a:t>
            </a:r>
          </a:p>
          <a:p>
            <a:pPr>
              <a:buFont typeface="Wingdings" pitchFamily="2" charset="2"/>
              <a:buChar char="ü"/>
            </a:pPr>
            <a:r>
              <a:rPr lang="en-US" sz="2400" dirty="0"/>
              <a:t> </a:t>
            </a:r>
            <a:r>
              <a:rPr lang="en-US" sz="2400" dirty="0" smtClean="0"/>
              <a:t> Participate in CSR activities</a:t>
            </a:r>
          </a:p>
          <a:p>
            <a:pPr>
              <a:buFont typeface="Wingdings" pitchFamily="2" charset="2"/>
              <a:buChar char="ü"/>
            </a:pPr>
            <a:r>
              <a:rPr lang="en-US" sz="2400" dirty="0" smtClean="0"/>
              <a:t>  Delivering clear plans and strategies</a:t>
            </a:r>
          </a:p>
          <a:p>
            <a:pPr>
              <a:buFont typeface="Wingdings" pitchFamily="2" charset="2"/>
              <a:buChar char="ü"/>
            </a:pPr>
            <a:r>
              <a:rPr lang="en-US" sz="2400" dirty="0" smtClean="0"/>
              <a:t>  Continuous training over the year</a:t>
            </a:r>
          </a:p>
          <a:p>
            <a:pPr>
              <a:buFont typeface="Wingdings" pitchFamily="2" charset="2"/>
              <a:buChar char="ü"/>
            </a:pPr>
            <a:r>
              <a:rPr lang="en-US" sz="2400" dirty="0" smtClean="0"/>
              <a:t>  Learning new things from other great teams internationally</a:t>
            </a:r>
          </a:p>
          <a:p>
            <a:endParaRPr lang="en-US"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Leadership Skills</a:t>
            </a:r>
            <a:endParaRPr lang="en-US" dirty="0"/>
          </a:p>
        </p:txBody>
      </p:sp>
      <p:sp>
        <p:nvSpPr>
          <p:cNvPr id="3" name="Content Placeholder 2"/>
          <p:cNvSpPr>
            <a:spLocks noGrp="1"/>
          </p:cNvSpPr>
          <p:nvPr>
            <p:ph idx="1"/>
          </p:nvPr>
        </p:nvSpPr>
        <p:spPr/>
        <p:txBody>
          <a:bodyPr/>
          <a:lstStyle/>
          <a:p>
            <a:r>
              <a:rPr lang="en-US" sz="2400" dirty="0" smtClean="0"/>
              <a:t>Our Head Coach is the pillar of the team by how he leads the team on and off the pitch</a:t>
            </a:r>
          </a:p>
          <a:p>
            <a:r>
              <a:rPr lang="en-US" sz="2400" dirty="0" smtClean="0"/>
              <a:t>Motivating the team for a great performance</a:t>
            </a:r>
          </a:p>
          <a:p>
            <a:r>
              <a:rPr lang="en-US" sz="2400" dirty="0" smtClean="0"/>
              <a:t>Considerate on each and everyone’s views</a:t>
            </a:r>
          </a:p>
          <a:p>
            <a:r>
              <a:rPr lang="en-US" sz="2400" dirty="0" smtClean="0"/>
              <a:t>Make tough decisions for the interest of the team</a:t>
            </a:r>
          </a:p>
          <a:p>
            <a:r>
              <a:rPr lang="en-US" sz="2400" dirty="0" smtClean="0"/>
              <a:t>He comes up with strategic plans</a:t>
            </a:r>
          </a:p>
          <a:p>
            <a:r>
              <a:rPr lang="en-US" sz="2400" dirty="0" smtClean="0"/>
              <a:t>Problem solving ability</a:t>
            </a:r>
          </a:p>
          <a:p>
            <a:r>
              <a:rPr lang="en-US" sz="2400" dirty="0" smtClean="0"/>
              <a:t>Foster team work and enhance good relations and help in conflict solution if any</a:t>
            </a:r>
          </a:p>
          <a:p>
            <a:endParaRPr lang="en-US"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Advice on additional things this team could do </a:t>
            </a:r>
            <a:r>
              <a:rPr lang="en-US" dirty="0" smtClean="0"/>
              <a:t>additionally/differently.</a:t>
            </a:r>
            <a:endParaRPr lang="en-US" dirty="0"/>
          </a:p>
        </p:txBody>
      </p:sp>
      <p:sp>
        <p:nvSpPr>
          <p:cNvPr id="3" name="Content Placeholder 2"/>
          <p:cNvSpPr>
            <a:spLocks noGrp="1"/>
          </p:cNvSpPr>
          <p:nvPr>
            <p:ph idx="1"/>
          </p:nvPr>
        </p:nvSpPr>
        <p:spPr/>
        <p:txBody>
          <a:bodyPr/>
          <a:lstStyle/>
          <a:p>
            <a:r>
              <a:rPr lang="en-US" sz="2400" dirty="0" smtClean="0"/>
              <a:t>Embrace on improving the teams academy to develop players rather focus on hiring many players from other </a:t>
            </a:r>
            <a:r>
              <a:rPr lang="en-US" sz="2400" dirty="0" smtClean="0"/>
              <a:t>teams.</a:t>
            </a:r>
            <a:endParaRPr lang="en-US" sz="2400" dirty="0" smtClean="0"/>
          </a:p>
          <a:p>
            <a:r>
              <a:rPr lang="en-US" sz="2400" dirty="0" smtClean="0"/>
              <a:t>Establishing LA Galaxy brand worldwide using proper marketing strategies. This may be through friendly matches outside America and creating adverts mainly through social media </a:t>
            </a:r>
            <a:r>
              <a:rPr lang="en-US" sz="2400" dirty="0" smtClean="0"/>
              <a:t>platforms.</a:t>
            </a:r>
            <a:endParaRPr lang="en-US" sz="2400" dirty="0" smtClean="0"/>
          </a:p>
          <a:p>
            <a:r>
              <a:rPr lang="en-US" sz="2400" dirty="0" smtClean="0"/>
              <a:t>Battle for Los Angeles has enabled LA Galaxy to work hard in order win over the city and be superior to Los Angeles FC which is a fierce </a:t>
            </a:r>
            <a:r>
              <a:rPr lang="en-US" sz="2400" dirty="0" smtClean="0"/>
              <a:t>competitor.</a:t>
            </a:r>
            <a:endParaRPr lang="en-US" sz="2400" dirty="0" smtClean="0"/>
          </a:p>
          <a:p>
            <a:endParaRPr lang="en-US" sz="2400" dirty="0" smtClean="0"/>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169</TotalTime>
  <Words>937</Words>
  <Application>Microsoft Office PowerPoint</Application>
  <PresentationFormat>On-screen Show (4:3)</PresentationFormat>
  <Paragraphs>77</Paragraphs>
  <Slides>12</Slides>
  <Notes>4</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Flow</vt:lpstr>
      <vt:lpstr>Outstanding Team</vt:lpstr>
      <vt:lpstr>    LA Galaxy FC (Football Club)   </vt:lpstr>
      <vt:lpstr>Description of the Team</vt:lpstr>
      <vt:lpstr>Why The Team is Outstanding</vt:lpstr>
      <vt:lpstr>Slide 5</vt:lpstr>
      <vt:lpstr>Dimension of the team success</vt:lpstr>
      <vt:lpstr>Slide 7</vt:lpstr>
      <vt:lpstr>IF –Then Planning</vt:lpstr>
      <vt:lpstr>TPP</vt:lpstr>
      <vt:lpstr>Reflection on what other teams can implement from our analysis</vt:lpstr>
      <vt:lpstr>Leadership Skills</vt:lpstr>
      <vt:lpstr>Advice on additional things this team could do additionally/differently.</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OUTSTANDING TEAM</dc:title>
  <dc:creator>PN</dc:creator>
  <cp:lastModifiedBy>Exploring</cp:lastModifiedBy>
  <cp:revision>19</cp:revision>
  <dcterms:created xsi:type="dcterms:W3CDTF">2020-04-02T13:46:40Z</dcterms:created>
  <dcterms:modified xsi:type="dcterms:W3CDTF">2020-04-02T17:09:25Z</dcterms:modified>
</cp:coreProperties>
</file>